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340" y="-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.png"/><Relationship Id="rId5" Type="http://schemas.microsoft.com/office/2007/relationships/hdphoto" Target="../media/hdphoto22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.png"/><Relationship Id="rId5" Type="http://schemas.microsoft.com/office/2007/relationships/hdphoto" Target="../media/hdphoto23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.png"/><Relationship Id="rId5" Type="http://schemas.microsoft.com/office/2007/relationships/hdphoto" Target="../media/hdphoto24.wdp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.png"/><Relationship Id="rId5" Type="http://schemas.microsoft.com/office/2007/relationships/hdphoto" Target="../media/hdphoto25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F602B-B244-448A-BFC0-4AE41F3C4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4336" l="3418" r="98145">
                        <a14:foregroundMark x1="54297" y1="10254" x2="45313" y2="5957"/>
                        <a14:foregroundMark x1="46387" y1="5371" x2="57813" y2="6152"/>
                        <a14:foregroundMark x1="32129" y1="27930" x2="37402" y2="22949"/>
                        <a14:foregroundMark x1="68457" y1="26953" x2="64746" y2="22949"/>
                        <a14:foregroundMark x1="94043" y1="45508" x2="89453" y2="51953"/>
                        <a14:foregroundMark x1="89453" y1="51953" x2="83301" y2="54590"/>
                        <a14:foregroundMark x1="83301" y1="54590" x2="83301" y2="54590"/>
                        <a14:foregroundMark x1="80762" y1="44727" x2="70898" y2="48828"/>
                        <a14:foregroundMark x1="96973" y1="46484" x2="98145" y2="48242"/>
                        <a14:foregroundMark x1="31152" y1="50293" x2="13672" y2="47070"/>
                        <a14:foregroundMark x1="13672" y1="47070" x2="3418" y2="49609"/>
                        <a14:foregroundMark x1="9570" y1="44336" x2="20215" y2="44434"/>
                        <a14:foregroundMark x1="20215" y1="44434" x2="25781" y2="46680"/>
                        <a14:foregroundMark x1="21973" y1="90820" x2="27930" y2="94922"/>
                        <a14:foregroundMark x1="27930" y1="94922" x2="34277" y2="90918"/>
                        <a14:foregroundMark x1="34277" y1="90918" x2="35645" y2="89258"/>
                        <a14:foregroundMark x1="50879" y1="93750" x2="50879" y2="88184"/>
                        <a14:foregroundMark x1="74609" y1="94336" x2="69238" y2="94336"/>
                        <a14:foregroundMark x1="69238" y1="36035" x2="73926" y2="25391"/>
                        <a14:foregroundMark x1="73926" y1="25391" x2="73828" y2="25098"/>
                        <a14:foregroundMark x1="33496" y1="36816" x2="28613" y2="29492"/>
                        <a14:foregroundMark x1="28613" y1="29492" x2="28125" y2="27539"/>
                        <a14:backgroundMark x1="24414" y1="41309" x2="17285" y2="27148"/>
                        <a14:backgroundMark x1="37207" y1="49609" x2="32715" y2="47266"/>
                        <a14:backgroundMark x1="65332" y1="49805" x2="70117" y2="4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49" y="3197133"/>
            <a:ext cx="6442502" cy="6442502"/>
          </a:xfrm>
          <a:prstGeom prst="rect">
            <a:avLst/>
          </a:prstGeom>
        </p:spPr>
      </p:pic>
      <p:pic>
        <p:nvPicPr>
          <p:cNvPr id="2" name="turtle">
            <a:hlinkClick r:id="" action="ppaction://media"/>
            <a:extLst>
              <a:ext uri="{FF2B5EF4-FFF2-40B4-BE49-F238E27FC236}">
                <a16:creationId xmlns:a16="http://schemas.microsoft.com/office/drawing/2014/main" id="{02397EF8-F590-4488-AFBC-CB8D15243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7838" y="9828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1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82552-02F2-474D-BD35-0E1062B8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7363">
                        <a14:foregroundMark x1="89941" y1="39844" x2="97363" y2="42871"/>
                        <a14:foregroundMark x1="97363" y1="42871" x2="97266" y2="48730"/>
                        <a14:backgroundMark x1="9766" y1="79297" x2="23242" y2="82422"/>
                        <a14:backgroundMark x1="23242" y1="82422" x2="33398" y2="81738"/>
                        <a14:backgroundMark x1="33398" y1="81738" x2="31738" y2="78516"/>
                        <a14:backgroundMark x1="63574" y1="80469" x2="63574" y2="80469"/>
                        <a14:backgroundMark x1="63379" y1="80469" x2="63379" y2="80469"/>
                        <a14:backgroundMark x1="63281" y1="80371" x2="63281" y2="8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1446"/>
            <a:ext cx="6746199" cy="6746199"/>
          </a:xfrm>
          <a:prstGeom prst="rect">
            <a:avLst/>
          </a:prstGeom>
        </p:spPr>
      </p:pic>
      <p:pic>
        <p:nvPicPr>
          <p:cNvPr id="3" name="seal">
            <a:hlinkClick r:id="" action="ppaction://media"/>
            <a:extLst>
              <a:ext uri="{FF2B5EF4-FFF2-40B4-BE49-F238E27FC236}">
                <a16:creationId xmlns:a16="http://schemas.microsoft.com/office/drawing/2014/main" id="{96AEFDC0-FD4E-47CB-8798-7467BB238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89250" y="9429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4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BE6BA-6AB8-4F8F-8C39-D64E7A4E4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9961" r="92188">
                        <a14:foregroundMark x1="44922" y1="9277" x2="44922" y2="9277"/>
                        <a14:foregroundMark x1="92188" y1="49219" x2="89063" y2="49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1007" y="2391496"/>
            <a:ext cx="7409007" cy="7409007"/>
          </a:xfrm>
          <a:prstGeom prst="rect">
            <a:avLst/>
          </a:prstGeom>
        </p:spPr>
      </p:pic>
      <p:pic>
        <p:nvPicPr>
          <p:cNvPr id="3" name="otter">
            <a:hlinkClick r:id="" action="ppaction://media"/>
            <a:extLst>
              <a:ext uri="{FF2B5EF4-FFF2-40B4-BE49-F238E27FC236}">
                <a16:creationId xmlns:a16="http://schemas.microsoft.com/office/drawing/2014/main" id="{7244A09D-3864-4EDF-897C-420D250FE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2025" y="8445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4C551-95B1-46E5-851A-C8E0A769C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1" b="91602" l="6934" r="92285">
                        <a14:foregroundMark x1="10547" y1="83105" x2="7227" y2="77539"/>
                        <a14:foregroundMark x1="7227" y1="77539" x2="6934" y2="73633"/>
                        <a14:foregroundMark x1="18457" y1="89648" x2="24023" y2="91602"/>
                        <a14:foregroundMark x1="67676" y1="10645" x2="62793" y2="8301"/>
                        <a14:foregroundMark x1="92285" y1="33398" x2="92285" y2="33398"/>
                        <a14:foregroundMark x1="91992" y1="30078" x2="91992" y2="30078"/>
                        <a14:foregroundMark x1="90820" y1="36816" x2="90820" y2="36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52" y="2746852"/>
            <a:ext cx="6698296" cy="6698296"/>
          </a:xfrm>
          <a:prstGeom prst="rect">
            <a:avLst/>
          </a:prstGeom>
        </p:spPr>
      </p:pic>
      <p:pic>
        <p:nvPicPr>
          <p:cNvPr id="4" name="manatee">
            <a:hlinkClick r:id="" action="ppaction://media"/>
            <a:extLst>
              <a:ext uri="{FF2B5EF4-FFF2-40B4-BE49-F238E27FC236}">
                <a16:creationId xmlns:a16="http://schemas.microsoft.com/office/drawing/2014/main" id="{EC29F69E-CDB6-439B-95E1-1C0544906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7375" y="8539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BAC76-6009-47C2-A2EA-A3EFA231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2441" r="96094">
                        <a14:foregroundMark x1="8594" y1="83105" x2="7813" y2="77344"/>
                        <a14:foregroundMark x1="4004" y1="81152" x2="3809" y2="78711"/>
                        <a14:foregroundMark x1="6543" y1="47656" x2="6543" y2="47656"/>
                        <a14:foregroundMark x1="3223" y1="42090" x2="3223" y2="42090"/>
                        <a14:foregroundMark x1="94629" y1="30273" x2="95215" y2="41113"/>
                        <a14:foregroundMark x1="95215" y1="41113" x2="96191" y2="42773"/>
                        <a14:foregroundMark x1="37012" y1="10059" x2="37012" y2="10254"/>
                        <a14:foregroundMark x1="2441" y1="80078" x2="2441" y2="79492"/>
                        <a14:backgroundMark x1="30273" y1="90625" x2="26367" y2="84473"/>
                        <a14:backgroundMark x1="85938" y1="90039" x2="81055" y2="84766"/>
                        <a14:backgroundMark x1="81055" y1="84766" x2="79004" y2="8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4" y="3062604"/>
            <a:ext cx="6066791" cy="6066791"/>
          </a:xfrm>
          <a:prstGeom prst="rect">
            <a:avLst/>
          </a:prstGeom>
        </p:spPr>
      </p:pic>
      <p:pic>
        <p:nvPicPr>
          <p:cNvPr id="3" name="walrus">
            <a:hlinkClick r:id="" action="ppaction://media"/>
            <a:extLst>
              <a:ext uri="{FF2B5EF4-FFF2-40B4-BE49-F238E27FC236}">
                <a16:creationId xmlns:a16="http://schemas.microsoft.com/office/drawing/2014/main" id="{D9CC70AE-A6FD-45FC-A292-6A95F783A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199" y="91293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FB862-BA9B-49E2-A4C7-609E2E62A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844" l="7813" r="93457">
                        <a14:foregroundMark x1="8496" y1="41504" x2="7910" y2="36230"/>
                        <a14:foregroundMark x1="7910" y1="36035" x2="36328" y2="30469"/>
                        <a14:foregroundMark x1="36328" y1="30469" x2="46289" y2="33789"/>
                        <a14:foregroundMark x1="46289" y1="33789" x2="49902" y2="36816"/>
                        <a14:foregroundMark x1="47656" y1="56348" x2="39453" y2="24805"/>
                        <a14:foregroundMark x1="37402" y1="24805" x2="40430" y2="14844"/>
                        <a14:foregroundMark x1="40430" y1="14844" x2="42480" y2="11621"/>
                        <a14:foregroundMark x1="47070" y1="7324" x2="54492" y2="12207"/>
                        <a14:foregroundMark x1="54492" y1="12207" x2="56250" y2="14160"/>
                        <a14:foregroundMark x1="53223" y1="7617" x2="61035" y2="16113"/>
                        <a14:foregroundMark x1="61035" y1="16113" x2="63574" y2="22754"/>
                        <a14:foregroundMark x1="63574" y1="23340" x2="64063" y2="31836"/>
                        <a14:foregroundMark x1="64063" y1="31836" x2="67676" y2="41504"/>
                        <a14:foregroundMark x1="71191" y1="30859" x2="55469" y2="33594"/>
                        <a14:foregroundMark x1="55469" y1="33594" x2="55469" y2="33594"/>
                        <a14:foregroundMark x1="59082" y1="26367" x2="55273" y2="32910"/>
                        <a14:foregroundMark x1="51172" y1="12305" x2="49121" y2="13867"/>
                        <a14:foregroundMark x1="32715" y1="38086" x2="32324" y2="27246"/>
                        <a14:foregroundMark x1="32324" y1="27246" x2="36816" y2="24316"/>
                        <a14:foregroundMark x1="25977" y1="29492" x2="12402" y2="34766"/>
                        <a14:foregroundMark x1="14453" y1="37207" x2="16895" y2="38672"/>
                        <a14:foregroundMark x1="28223" y1="44629" x2="36230" y2="48926"/>
                        <a14:foregroundMark x1="36230" y1="48926" x2="36230" y2="48926"/>
                        <a14:foregroundMark x1="69922" y1="31934" x2="65039" y2="25195"/>
                        <a14:foregroundMark x1="72461" y1="28027" x2="89063" y2="36426"/>
                        <a14:foregroundMark x1="89063" y1="36426" x2="91211" y2="42871"/>
                        <a14:foregroundMark x1="91211" y1="42871" x2="90820" y2="43164"/>
                        <a14:foregroundMark x1="93457" y1="39551" x2="88672" y2="46289"/>
                        <a14:foregroundMark x1="88672" y1="46289" x2="85547" y2="48730"/>
                        <a14:foregroundMark x1="91211" y1="41504" x2="88086" y2="35742"/>
                        <a14:foregroundMark x1="88086" y1="35742" x2="81445" y2="30859"/>
                        <a14:foregroundMark x1="81641" y1="32910" x2="76953" y2="46680"/>
                        <a14:foregroundMark x1="83496" y1="40137" x2="86719" y2="36621"/>
                        <a14:foregroundMark x1="61523" y1="33789" x2="65137" y2="40234"/>
                        <a14:foregroundMark x1="65137" y1="40234" x2="66504" y2="39746"/>
                        <a14:foregroundMark x1="60352" y1="67969" x2="64063" y2="62207"/>
                        <a14:foregroundMark x1="23535" y1="74707" x2="37598" y2="63086"/>
                        <a14:foregroundMark x1="69141" y1="71191" x2="72461" y2="71191"/>
                        <a14:foregroundMark x1="27832" y1="44238" x2="38281" y2="44824"/>
                        <a14:foregroundMark x1="31641" y1="14355" x2="31641" y2="14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938" y="3284383"/>
            <a:ext cx="6260123" cy="6260123"/>
          </a:xfrm>
          <a:prstGeom prst="rect">
            <a:avLst/>
          </a:prstGeom>
        </p:spPr>
      </p:pic>
      <p:pic>
        <p:nvPicPr>
          <p:cNvPr id="3" name="starfish">
            <a:hlinkClick r:id="" action="ppaction://media"/>
            <a:extLst>
              <a:ext uri="{FF2B5EF4-FFF2-40B4-BE49-F238E27FC236}">
                <a16:creationId xmlns:a16="http://schemas.microsoft.com/office/drawing/2014/main" id="{1AE3DAEA-14A5-4BCE-A1E4-AC7893DCC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9725" y="10252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85FB0-1799-4232-8AD9-E26D2715A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" y="2689828"/>
            <a:ext cx="6812343" cy="6812343"/>
          </a:xfrm>
          <a:prstGeom prst="rect">
            <a:avLst/>
          </a:prstGeom>
        </p:spPr>
      </p:pic>
      <p:pic>
        <p:nvPicPr>
          <p:cNvPr id="3" name="oyster">
            <a:hlinkClick r:id="" action="ppaction://media"/>
            <a:extLst>
              <a:ext uri="{FF2B5EF4-FFF2-40B4-BE49-F238E27FC236}">
                <a16:creationId xmlns:a16="http://schemas.microsoft.com/office/drawing/2014/main" id="{9FAE512A-6233-4E9A-8823-480EFF4E2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5325" y="8975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6133C-0DDF-4FCE-BEC7-757672E75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0996" y1="73047" x2="43262" y2="82031"/>
                        <a14:backgroundMark x1="43262" y1="82031" x2="62793" y2="79980"/>
                        <a14:backgroundMark x1="62793" y1="79980" x2="63965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3433" y="2123567"/>
            <a:ext cx="7944866" cy="7944866"/>
          </a:xfrm>
          <a:prstGeom prst="rect">
            <a:avLst/>
          </a:prstGeom>
        </p:spPr>
      </p:pic>
      <p:pic>
        <p:nvPicPr>
          <p:cNvPr id="3" name="clam">
            <a:hlinkClick r:id="" action="ppaction://media"/>
            <a:extLst>
              <a:ext uri="{FF2B5EF4-FFF2-40B4-BE49-F238E27FC236}">
                <a16:creationId xmlns:a16="http://schemas.microsoft.com/office/drawing/2014/main" id="{5986E098-3510-4289-88F0-4CF5E5D42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125" y="8747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D2947-2CDF-4DA3-8392-61EFF9E50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008" r="93555">
                        <a14:foregroundMark x1="91016" y1="58008" x2="90527" y2="38281"/>
                        <a14:foregroundMark x1="90527" y1="38281" x2="90430" y2="38184"/>
                        <a14:foregroundMark x1="93652" y1="48438" x2="93652" y2="48438"/>
                        <a14:foregroundMark x1="8008" y1="50879" x2="12305" y2="48828"/>
                        <a14:foregroundMark x1="43555" y1="10059" x2="46191" y2="10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707" y="3116056"/>
            <a:ext cx="6494585" cy="6494585"/>
          </a:xfrm>
          <a:prstGeom prst="rect">
            <a:avLst/>
          </a:prstGeom>
        </p:spPr>
      </p:pic>
      <p:pic>
        <p:nvPicPr>
          <p:cNvPr id="3" name="scallop">
            <a:hlinkClick r:id="" action="ppaction://media"/>
            <a:extLst>
              <a:ext uri="{FF2B5EF4-FFF2-40B4-BE49-F238E27FC236}">
                <a16:creationId xmlns:a16="http://schemas.microsoft.com/office/drawing/2014/main" id="{D085E837-6415-410E-A17A-FE4E8CDEC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7125" y="9737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9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D6503-C273-4C07-9F89-E4B8C2E5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9" b="89844" l="8984" r="97266">
                        <a14:foregroundMark x1="48926" y1="9277" x2="48926" y2="9277"/>
                        <a14:foregroundMark x1="50098" y1="5566" x2="50098" y2="5566"/>
                        <a14:foregroundMark x1="57617" y1="3809" x2="57617" y2="3809"/>
                        <a14:foregroundMark x1="92188" y1="38574" x2="92188" y2="38574"/>
                        <a14:foregroundMark x1="97363" y1="42285" x2="97363" y2="42285"/>
                        <a14:foregroundMark x1="8984" y1="20801" x2="8984" y2="20801"/>
                        <a14:backgroundMark x1="79883" y1="32324" x2="79883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399" y="3071446"/>
            <a:ext cx="7010399" cy="7010399"/>
          </a:xfrm>
          <a:prstGeom prst="rect">
            <a:avLst/>
          </a:prstGeom>
        </p:spPr>
      </p:pic>
      <p:pic>
        <p:nvPicPr>
          <p:cNvPr id="3" name="seagull">
            <a:hlinkClick r:id="" action="ppaction://media"/>
            <a:extLst>
              <a:ext uri="{FF2B5EF4-FFF2-40B4-BE49-F238E27FC236}">
                <a16:creationId xmlns:a16="http://schemas.microsoft.com/office/drawing/2014/main" id="{2DB898CF-36EE-4B6F-B7C1-5B79C4493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1425" y="8785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A456A-24B1-42EF-87C8-81D35FBC1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4531" l="9375" r="94629">
                        <a14:foregroundMark x1="9375" y1="67285" x2="9375" y2="51855"/>
                        <a14:foregroundMark x1="92480" y1="66309" x2="92480" y2="66309"/>
                        <a14:foregroundMark x1="90039" y1="60547" x2="90039" y2="60547"/>
                        <a14:foregroundMark x1="94629" y1="41895" x2="94629" y2="41895"/>
                        <a14:foregroundMark x1="74609" y1="7129" x2="74609" y2="7129"/>
                        <a14:foregroundMark x1="52051" y1="6738" x2="52051" y2="6738"/>
                        <a14:foregroundMark x1="75195" y1="5566" x2="75000" y2="6348"/>
                        <a14:foregroundMark x1="53223" y1="4785" x2="53223" y2="4785"/>
                        <a14:foregroundMark x1="58984" y1="94531" x2="58984" y2="94531"/>
                        <a14:foregroundMark x1="64551" y1="94336" x2="64551" y2="94336"/>
                        <a14:foregroundMark x1="38770" y1="10547" x2="38770" y2="10547"/>
                        <a14:backgroundMark x1="61328" y1="83105" x2="61328" y2="8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68984"/>
            <a:ext cx="6454032" cy="6454032"/>
          </a:xfrm>
          <a:prstGeom prst="rect">
            <a:avLst/>
          </a:prstGeom>
        </p:spPr>
      </p:pic>
      <p:pic>
        <p:nvPicPr>
          <p:cNvPr id="3" name="pelican">
            <a:hlinkClick r:id="" action="ppaction://media"/>
            <a:extLst>
              <a:ext uri="{FF2B5EF4-FFF2-40B4-BE49-F238E27FC236}">
                <a16:creationId xmlns:a16="http://schemas.microsoft.com/office/drawing/2014/main" id="{54687F4C-AE6C-4467-86EA-C46835541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475" y="8404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BC933-7C0E-4A7E-9F7C-7593AD95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6" b="89941" l="9961" r="89941">
                        <a14:foregroundMark x1="51270" y1="8496" x2="52051" y2="11230"/>
                        <a14:foregroundMark x1="36816" y1="18750" x2="57129" y2="14453"/>
                        <a14:foregroundMark x1="57129" y1="14453" x2="64551" y2="16992"/>
                        <a14:foregroundMark x1="64551" y1="16992" x2="68848" y2="20410"/>
                        <a14:backgroundMark x1="51855" y1="90039" x2="50684" y2="80078"/>
                        <a14:backgroundMark x1="50293" y1="87207" x2="36035" y2="85742"/>
                        <a14:backgroundMark x1="36035" y1="85742" x2="28906" y2="80957"/>
                        <a14:backgroundMark x1="53027" y1="79688" x2="52246" y2="79102"/>
                        <a14:backgroundMark x1="51660" y1="78906" x2="51465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7478" y="1983822"/>
            <a:ext cx="8224356" cy="8224356"/>
          </a:xfrm>
          <a:prstGeom prst="rect">
            <a:avLst/>
          </a:prstGeom>
        </p:spPr>
      </p:pic>
      <p:pic>
        <p:nvPicPr>
          <p:cNvPr id="3" name="penguin">
            <a:hlinkClick r:id="" action="ppaction://media"/>
            <a:extLst>
              <a:ext uri="{FF2B5EF4-FFF2-40B4-BE49-F238E27FC236}">
                <a16:creationId xmlns:a16="http://schemas.microsoft.com/office/drawing/2014/main" id="{7168EE68-4F71-428D-8E9A-9769C3DA9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300" y="3568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3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5C219-ECF9-410B-8BF5-631D5A402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0898" y1="77246" x2="67188" y2="75781"/>
                        <a14:backgroundMark x1="67285" y1="77734" x2="66797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4505" y="1772495"/>
            <a:ext cx="8647010" cy="8647010"/>
          </a:xfrm>
          <a:prstGeom prst="rect">
            <a:avLst/>
          </a:prstGeom>
        </p:spPr>
      </p:pic>
      <p:pic>
        <p:nvPicPr>
          <p:cNvPr id="3" name="jellyfish">
            <a:hlinkClick r:id="" action="ppaction://media"/>
            <a:extLst>
              <a:ext uri="{FF2B5EF4-FFF2-40B4-BE49-F238E27FC236}">
                <a16:creationId xmlns:a16="http://schemas.microsoft.com/office/drawing/2014/main" id="{EDF48800-8649-4CE7-A5C2-31C085229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5425" y="9375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E0CFC-38AC-440C-9F18-7F61CE16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8" b="92969" l="9961" r="89844">
                        <a14:foregroundMark x1="35254" y1="10059" x2="32520" y2="14063"/>
                        <a14:foregroundMark x1="30273" y1="15039" x2="35254" y2="17773"/>
                        <a14:foregroundMark x1="35449" y1="18945" x2="29199" y2="18066"/>
                        <a14:foregroundMark x1="29199" y1="18066" x2="29102" y2="17773"/>
                        <a14:foregroundMark x1="49316" y1="15234" x2="37988" y2="22949"/>
                        <a14:foregroundMark x1="37988" y1="22949" x2="34863" y2="35059"/>
                        <a14:foregroundMark x1="43945" y1="31250" x2="50684" y2="24902"/>
                        <a14:foregroundMark x1="44727" y1="9668" x2="46387" y2="15039"/>
                        <a14:foregroundMark x1="55469" y1="9668" x2="55664" y2="16016"/>
                        <a14:foregroundMark x1="72656" y1="50879" x2="65332" y2="59180"/>
                        <a14:foregroundMark x1="38477" y1="67676" x2="35742" y2="59570"/>
                        <a14:foregroundMark x1="35742" y1="59570" x2="36426" y2="52832"/>
                        <a14:foregroundMark x1="36426" y1="52832" x2="44336" y2="44434"/>
                        <a14:foregroundMark x1="44336" y1="44434" x2="47363" y2="42773"/>
                        <a14:foregroundMark x1="34473" y1="70801" x2="27539" y2="73438"/>
                        <a14:foregroundMark x1="27539" y1="73438" x2="26172" y2="74609"/>
                        <a14:foregroundMark x1="37207" y1="91406" x2="44141" y2="88672"/>
                        <a14:foregroundMark x1="53906" y1="91992" x2="55078" y2="86621"/>
                        <a14:foregroundMark x1="47363" y1="92969" x2="47363" y2="91602"/>
                        <a14:foregroundMark x1="41797" y1="92969" x2="41797" y2="92969"/>
                        <a14:backgroundMark x1="61523" y1="91797" x2="53125" y2="96582"/>
                        <a14:backgroundMark x1="53125" y1="96582" x2="51855" y2="93359"/>
                        <a14:backgroundMark x1="44531" y1="93555" x2="45898" y2="94922"/>
                        <a14:backgroundMark x1="31543" y1="75586" x2="31543" y2="75586"/>
                        <a14:backgroundMark x1="33301" y1="75000" x2="33301" y2="75000"/>
                        <a14:backgroundMark x1="34277" y1="75195" x2="34277" y2="75195"/>
                        <a14:backgroundMark x1="32520" y1="75098" x2="32520" y2="75098"/>
                        <a14:backgroundMark x1="34863" y1="75781" x2="34863" y2="75781"/>
                        <a14:backgroundMark x1="35059" y1="76465" x2="35059" y2="76465"/>
                        <a14:backgroundMark x1="34375" y1="76953" x2="34375" y2="76953"/>
                        <a14:backgroundMark x1="34082" y1="76953" x2="34082" y2="76953"/>
                        <a14:backgroundMark x1="30566" y1="76465" x2="30566" y2="764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9140" y="1777860"/>
            <a:ext cx="8636280" cy="8636280"/>
          </a:xfrm>
          <a:prstGeom prst="rect">
            <a:avLst/>
          </a:prstGeom>
        </p:spPr>
      </p:pic>
      <p:pic>
        <p:nvPicPr>
          <p:cNvPr id="3" name="seahorse">
            <a:hlinkClick r:id="" action="ppaction://media"/>
            <a:extLst>
              <a:ext uri="{FF2B5EF4-FFF2-40B4-BE49-F238E27FC236}">
                <a16:creationId xmlns:a16="http://schemas.microsoft.com/office/drawing/2014/main" id="{EA4254F0-4B5D-44FE-AB4E-1FE69AE38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875" y="9375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4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2755BA-5752-4C6A-9258-ED06129AB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89844" l="8008" r="91699">
                        <a14:foregroundMark x1="8789" y1="48047" x2="8789" y2="48047"/>
                        <a14:foregroundMark x1="64160" y1="22559" x2="64160" y2="22559"/>
                        <a14:foregroundMark x1="45801" y1="9570" x2="45801" y2="9570"/>
                        <a14:foregroundMark x1="91602" y1="44824" x2="91602" y2="44824"/>
                        <a14:foregroundMark x1="8105" y1="57715" x2="8105" y2="57715"/>
                        <a14:foregroundMark x1="91699" y1="55371" x2="91699" y2="55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0094"/>
            <a:ext cx="7027024" cy="7027024"/>
          </a:xfrm>
          <a:prstGeom prst="rect">
            <a:avLst/>
          </a:prstGeom>
        </p:spPr>
      </p:pic>
      <p:pic>
        <p:nvPicPr>
          <p:cNvPr id="3" name="seaurchin">
            <a:hlinkClick r:id="" action="ppaction://media"/>
            <a:extLst>
              <a:ext uri="{FF2B5EF4-FFF2-40B4-BE49-F238E27FC236}">
                <a16:creationId xmlns:a16="http://schemas.microsoft.com/office/drawing/2014/main" id="{114C90A5-90F5-426D-AAD9-61A22F02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825" y="8480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7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A4EBB-A9DE-45B3-B5E7-7AA11D2F9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4824" y1="84570" x2="48438" y2="84863"/>
                        <a14:backgroundMark x1="61230" y1="67480" x2="63184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86924" y="2080076"/>
            <a:ext cx="8031847" cy="8031847"/>
          </a:xfrm>
          <a:prstGeom prst="rect">
            <a:avLst/>
          </a:prstGeom>
        </p:spPr>
      </p:pic>
      <p:pic>
        <p:nvPicPr>
          <p:cNvPr id="3" name="coral">
            <a:hlinkClick r:id="" action="ppaction://media"/>
            <a:extLst>
              <a:ext uri="{FF2B5EF4-FFF2-40B4-BE49-F238E27FC236}">
                <a16:creationId xmlns:a16="http://schemas.microsoft.com/office/drawing/2014/main" id="{DB35FC58-99A9-4819-8023-37BA2743C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725" y="7451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D9D747-3D67-4E75-9F23-1F26A579A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6094" l="1465" r="99707">
                        <a14:foregroundMark x1="15234" y1="45313" x2="13770" y2="32715"/>
                        <a14:foregroundMark x1="13770" y1="32715" x2="6250" y2="27930"/>
                        <a14:foregroundMark x1="6250" y1="27930" x2="4199" y2="20898"/>
                        <a14:foregroundMark x1="4199" y1="20898" x2="4980" y2="19824"/>
                        <a14:foregroundMark x1="12109" y1="34570" x2="12109" y2="34570"/>
                        <a14:foregroundMark x1="8594" y1="31641" x2="8594" y2="31641"/>
                        <a14:foregroundMark x1="4199" y1="30469" x2="4199" y2="30469"/>
                        <a14:foregroundMark x1="1660" y1="26465" x2="1660" y2="26465"/>
                        <a14:foregroundMark x1="7813" y1="59961" x2="3125" y2="55469"/>
                        <a14:foregroundMark x1="3125" y1="55469" x2="1465" y2="50488"/>
                        <a14:foregroundMark x1="2441" y1="79883" x2="3223" y2="72949"/>
                        <a14:foregroundMark x1="20605" y1="71191" x2="25781" y2="74219"/>
                        <a14:foregroundMark x1="19824" y1="86621" x2="26074" y2="92969"/>
                        <a14:foregroundMark x1="26074" y1="92969" x2="33887" y2="92383"/>
                        <a14:foregroundMark x1="33887" y1="92383" x2="43359" y2="81055"/>
                        <a14:foregroundMark x1="43359" y1="81055" x2="46973" y2="74609"/>
                        <a14:foregroundMark x1="29688" y1="95117" x2="35059" y2="93359"/>
                        <a14:foregroundMark x1="25391" y1="95313" x2="24609" y2="93555"/>
                        <a14:foregroundMark x1="37207" y1="91406" x2="40234" y2="88867"/>
                        <a14:foregroundMark x1="57227" y1="86035" x2="55078" y2="78906"/>
                        <a14:foregroundMark x1="55078" y1="78906" x2="55078" y2="78906"/>
                        <a14:foregroundMark x1="61816" y1="92773" x2="59570" y2="89258"/>
                        <a14:foregroundMark x1="69238" y1="96191" x2="69238" y2="92773"/>
                        <a14:foregroundMark x1="41992" y1="85840" x2="44531" y2="83105"/>
                        <a14:foregroundMark x1="84570" y1="79102" x2="91992" y2="81934"/>
                        <a14:foregroundMark x1="91992" y1="81934" x2="95313" y2="75586"/>
                        <a14:foregroundMark x1="95313" y1="75586" x2="95605" y2="73242"/>
                        <a14:foregroundMark x1="92676" y1="58789" x2="97852" y2="48535"/>
                        <a14:foregroundMark x1="97852" y1="48535" x2="98340" y2="38379"/>
                        <a14:foregroundMark x1="98926" y1="22168" x2="98145" y2="25879"/>
                        <a14:foregroundMark x1="69531" y1="12109" x2="42188" y2="6934"/>
                        <a14:foregroundMark x1="44336" y1="3320" x2="54688" y2="2344"/>
                        <a14:foregroundMark x1="36426" y1="43164" x2="34473" y2="33105"/>
                        <a14:foregroundMark x1="34473" y1="33105" x2="35547" y2="26855"/>
                        <a14:foregroundMark x1="35547" y1="26855" x2="35840" y2="26660"/>
                        <a14:foregroundMark x1="36426" y1="30078" x2="41406" y2="31641"/>
                        <a14:foregroundMark x1="61816" y1="26660" x2="66602" y2="34570"/>
                        <a14:foregroundMark x1="66602" y1="34570" x2="66406" y2="41895"/>
                        <a14:foregroundMark x1="66406" y1="41895" x2="65332" y2="42969"/>
                        <a14:foregroundMark x1="98926" y1="79297" x2="98535" y2="78516"/>
                        <a14:foregroundMark x1="94434" y1="82520" x2="94238" y2="78125"/>
                        <a14:foregroundMark x1="97754" y1="54004" x2="99707" y2="48047"/>
                        <a14:foregroundMark x1="99707" y1="48047" x2="99512" y2="44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36114"/>
            <a:ext cx="6919771" cy="6919771"/>
          </a:xfrm>
          <a:prstGeom prst="rect">
            <a:avLst/>
          </a:prstGeom>
        </p:spPr>
      </p:pic>
      <p:pic>
        <p:nvPicPr>
          <p:cNvPr id="3" name="octopus">
            <a:hlinkClick r:id="" action="ppaction://media"/>
            <a:extLst>
              <a:ext uri="{FF2B5EF4-FFF2-40B4-BE49-F238E27FC236}">
                <a16:creationId xmlns:a16="http://schemas.microsoft.com/office/drawing/2014/main" id="{4DE66721-2134-4707-AB8C-97C3791CE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4375" y="10118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4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6120B-318F-4BAF-BF02-30C864490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844" l="4590" r="96387">
                        <a14:foregroundMark x1="42480" y1="7227" x2="42480" y2="7227"/>
                        <a14:foregroundMark x1="70410" y1="12891" x2="70410" y2="12891"/>
                        <a14:foregroundMark x1="16016" y1="13770" x2="10840" y2="33887"/>
                        <a14:foregroundMark x1="10840" y1="33887" x2="11133" y2="42383"/>
                        <a14:foregroundMark x1="11133" y1="42383" x2="11621" y2="43262"/>
                        <a14:foregroundMark x1="6836" y1="40332" x2="8203" y2="23535"/>
                        <a14:foregroundMark x1="8203" y1="23535" x2="13965" y2="15137"/>
                        <a14:foregroundMark x1="13965" y1="15137" x2="16016" y2="14258"/>
                        <a14:foregroundMark x1="16016" y1="13574" x2="8105" y2="21387"/>
                        <a14:foregroundMark x1="8105" y1="21387" x2="7813" y2="21777"/>
                        <a14:foregroundMark x1="35254" y1="15234" x2="34082" y2="22168"/>
                        <a14:foregroundMark x1="34082" y1="22168" x2="38086" y2="16992"/>
                        <a14:foregroundMark x1="63770" y1="22852" x2="72070" y2="25586"/>
                        <a14:foregroundMark x1="72070" y1="25586" x2="72070" y2="31055"/>
                        <a14:foregroundMark x1="91016" y1="30371" x2="94531" y2="38770"/>
                        <a14:foregroundMark x1="94531" y1="38770" x2="93652" y2="46777"/>
                        <a14:foregroundMark x1="93652" y1="46777" x2="90820" y2="50000"/>
                        <a14:foregroundMark x1="95898" y1="35449" x2="95410" y2="41504"/>
                        <a14:foregroundMark x1="95605" y1="33984" x2="96387" y2="38867"/>
                        <a14:foregroundMark x1="18750" y1="62891" x2="20898" y2="56152"/>
                        <a14:foregroundMark x1="20898" y1="56152" x2="22559" y2="55273"/>
                        <a14:foregroundMark x1="7715" y1="66797" x2="5371" y2="77637"/>
                        <a14:foregroundMark x1="33203" y1="22363" x2="35254" y2="14844"/>
                        <a14:foregroundMark x1="35254" y1="14844" x2="35254" y2="14844"/>
                        <a14:foregroundMark x1="5859" y1="34961" x2="5762" y2="30859"/>
                        <a14:foregroundMark x1="4980" y1="30469" x2="6152" y2="25293"/>
                        <a14:foregroundMark x1="4590" y1="75586" x2="5176" y2="71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4" y="2883877"/>
            <a:ext cx="6513417" cy="6513417"/>
          </a:xfrm>
          <a:prstGeom prst="rect">
            <a:avLst/>
          </a:prstGeom>
        </p:spPr>
      </p:pic>
      <p:pic>
        <p:nvPicPr>
          <p:cNvPr id="3" name="stingray">
            <a:hlinkClick r:id="" action="ppaction://media"/>
            <a:extLst>
              <a:ext uri="{FF2B5EF4-FFF2-40B4-BE49-F238E27FC236}">
                <a16:creationId xmlns:a16="http://schemas.microsoft.com/office/drawing/2014/main" id="{4B00623D-4685-4908-AB0F-99F1BE902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2475" y="2794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C362B-43E2-4B7C-8E18-AB8D05206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602" l="9961" r="89941">
                        <a14:foregroundMark x1="45508" y1="91602" x2="47754" y2="90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372" y="1892300"/>
            <a:ext cx="7882744" cy="7882744"/>
          </a:xfrm>
          <a:prstGeom prst="rect">
            <a:avLst/>
          </a:prstGeom>
        </p:spPr>
      </p:pic>
      <p:pic>
        <p:nvPicPr>
          <p:cNvPr id="3" name="dolphin">
            <a:hlinkClick r:id="" action="ppaction://media"/>
            <a:extLst>
              <a:ext uri="{FF2B5EF4-FFF2-40B4-BE49-F238E27FC236}">
                <a16:creationId xmlns:a16="http://schemas.microsoft.com/office/drawing/2014/main" id="{777135A0-45FD-4415-B8B8-4A0F15936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9750" y="7296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7A0A5-BC5C-4393-A020-7518DFD69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29" b="89844" l="9766" r="92383">
                        <a14:foregroundMark x1="41992" y1="7129" x2="49121" y2="10645"/>
                        <a14:foregroundMark x1="49121" y1="10645" x2="54492" y2="15723"/>
                        <a14:foregroundMark x1="54492" y1="15723" x2="54688" y2="16211"/>
                        <a14:foregroundMark x1="90234" y1="29883" x2="89648" y2="38281"/>
                        <a14:foregroundMark x1="89648" y1="38281" x2="88672" y2="40918"/>
                        <a14:foregroundMark x1="34668" y1="32617" x2="37793" y2="25098"/>
                        <a14:foregroundMark x1="37793" y1="25098" x2="37793" y2="25098"/>
                        <a14:foregroundMark x1="92480" y1="33594" x2="92480" y2="34180"/>
                        <a14:foregroundMark x1="9766" y1="39551" x2="9766" y2="39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3608" y="2758804"/>
            <a:ext cx="6674392" cy="6674392"/>
          </a:xfrm>
          <a:prstGeom prst="rect">
            <a:avLst/>
          </a:prstGeom>
        </p:spPr>
      </p:pic>
      <p:pic>
        <p:nvPicPr>
          <p:cNvPr id="3" name="fish">
            <a:hlinkClick r:id="" action="ppaction://media"/>
            <a:extLst>
              <a:ext uri="{FF2B5EF4-FFF2-40B4-BE49-F238E27FC236}">
                <a16:creationId xmlns:a16="http://schemas.microsoft.com/office/drawing/2014/main" id="{BEFC45B5-7A3A-4FED-8E0B-C3B5547F1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1038" y="828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E137F-9E8F-4A5E-A0B4-38CC72CB1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520" r="92676">
                        <a14:foregroundMark x1="8984" y1="31836" x2="7520" y2="21973"/>
                        <a14:foregroundMark x1="90039" y1="30078" x2="92676" y2="23438"/>
                        <a14:foregroundMark x1="92676" y1="23438" x2="90625" y2="19824"/>
                        <a14:foregroundMark x1="92285" y1="26953" x2="92285" y2="26953"/>
                        <a14:foregroundMark x1="91992" y1="22559" x2="92285" y2="28320"/>
                        <a14:foregroundMark x1="92285" y1="27930" x2="92285" y2="22559"/>
                        <a14:foregroundMark x1="92676" y1="26172" x2="92285" y2="28711"/>
                        <a14:backgroundMark x1="24414" y1="50195" x2="24414" y2="50195"/>
                        <a14:backgroundMark x1="80078" y1="67773" x2="80078" y2="6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3" y="3156155"/>
            <a:ext cx="6829627" cy="6829627"/>
          </a:xfrm>
          <a:prstGeom prst="rect">
            <a:avLst/>
          </a:prstGeom>
        </p:spPr>
      </p:pic>
      <p:pic>
        <p:nvPicPr>
          <p:cNvPr id="3" name="crab">
            <a:hlinkClick r:id="" action="ppaction://media"/>
            <a:extLst>
              <a:ext uri="{FF2B5EF4-FFF2-40B4-BE49-F238E27FC236}">
                <a16:creationId xmlns:a16="http://schemas.microsoft.com/office/drawing/2014/main" id="{1ADF3D8C-4096-431E-A7CE-5BC243297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4450" y="8750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5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A6822-E0A4-4333-8020-5B157D584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98" b="90430" l="7813" r="91797">
                        <a14:foregroundMark x1="9375" y1="73047" x2="7813" y2="65039"/>
                        <a14:foregroundMark x1="91016" y1="70215" x2="91797" y2="60352"/>
                        <a14:foregroundMark x1="90820" y1="32227" x2="91016" y2="28320"/>
                        <a14:foregroundMark x1="45508" y1="8496" x2="45508" y2="8496"/>
                        <a14:foregroundMark x1="60938" y1="9082" x2="60938" y2="9082"/>
                        <a14:foregroundMark x1="50293" y1="90430" x2="50293" y2="90430"/>
                        <a14:backgroundMark x1="45898" y1="58789" x2="42969" y2="58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45" y="2776445"/>
            <a:ext cx="6639110" cy="6639110"/>
          </a:xfrm>
          <a:prstGeom prst="rect">
            <a:avLst/>
          </a:prstGeom>
        </p:spPr>
      </p:pic>
      <p:pic>
        <p:nvPicPr>
          <p:cNvPr id="4" name="lobster">
            <a:hlinkClick r:id="" action="ppaction://media"/>
            <a:extLst>
              <a:ext uri="{FF2B5EF4-FFF2-40B4-BE49-F238E27FC236}">
                <a16:creationId xmlns:a16="http://schemas.microsoft.com/office/drawing/2014/main" id="{A2794D47-7A04-402E-93F3-9465999FE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1438" y="971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6D2F3-C949-4D32-BF33-3C5B76E6F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188">
                        <a14:foregroundMark x1="80176" y1="14453" x2="80176" y2="14453"/>
                        <a14:foregroundMark x1="92188" y1="51465" x2="92188" y2="51465"/>
                        <a14:foregroundMark x1="41504" y1="10254" x2="41504" y2="10254"/>
                        <a14:foregroundMark x1="41895" y1="10059" x2="41895" y2="10059"/>
                        <a14:foregroundMark x1="41797" y1="9961" x2="40234" y2="10059"/>
                        <a14:backgroundMark x1="64160" y1="45313" x2="64160" y2="45313"/>
                        <a14:backgroundMark x1="68066" y1="45313" x2="68066" y2="45313"/>
                        <a14:backgroundMark x1="61523" y1="46094" x2="61523" y2="46094"/>
                        <a14:backgroundMark x1="58984" y1="46484" x2="58984" y2="46484"/>
                        <a14:backgroundMark x1="55176" y1="48047" x2="55176" y2="48047"/>
                        <a14:backgroundMark x1="49219" y1="45117" x2="49219" y2="45117"/>
                        <a14:backgroundMark x1="51465" y1="44141" x2="51465" y2="44141"/>
                        <a14:backgroundMark x1="38281" y1="43457" x2="38281" y2="43457"/>
                        <a14:backgroundMark x1="42676" y1="42480" x2="42676" y2="42480"/>
                        <a14:backgroundMark x1="44434" y1="42090" x2="44434" y2="42090"/>
                        <a14:backgroundMark x1="45410" y1="41895" x2="45410" y2="41895"/>
                        <a14:backgroundMark x1="40039" y1="43262" x2="40039" y2="43262"/>
                        <a14:backgroundMark x1="51758" y1="24805" x2="51758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" y="3188677"/>
            <a:ext cx="6353907" cy="6353907"/>
          </a:xfrm>
          <a:prstGeom prst="rect">
            <a:avLst/>
          </a:prstGeom>
        </p:spPr>
      </p:pic>
      <p:pic>
        <p:nvPicPr>
          <p:cNvPr id="4" name="shrimp">
            <a:hlinkClick r:id="" action="ppaction://media"/>
            <a:extLst>
              <a:ext uri="{FF2B5EF4-FFF2-40B4-BE49-F238E27FC236}">
                <a16:creationId xmlns:a16="http://schemas.microsoft.com/office/drawing/2014/main" id="{8A8482EF-9E1A-4E46-81FF-ABF108B0B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4850" y="9124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BC12F-5DE1-4FDF-9E53-F0132C796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57" b="89844" l="9961" r="89844">
                        <a14:foregroundMark x1="28320" y1="16992" x2="34668" y2="26953"/>
                        <a14:foregroundMark x1="38379" y1="10449" x2="52441" y2="9082"/>
                        <a14:foregroundMark x1="27539" y1="9473" x2="27539" y2="9473"/>
                        <a14:foregroundMark x1="56055" y1="5957" x2="56055" y2="5957"/>
                        <a14:foregroundMark x1="54688" y1="11914" x2="61816" y2="24219"/>
                        <a14:foregroundMark x1="61816" y1="24219" x2="62207" y2="25879"/>
                        <a14:foregroundMark x1="53906" y1="17773" x2="52441" y2="15625"/>
                        <a14:foregroundMark x1="30469" y1="42090" x2="45215" y2="46777"/>
                        <a14:foregroundMark x1="45215" y1="46777" x2="54395" y2="46191"/>
                        <a14:foregroundMark x1="54395" y1="46191" x2="58398" y2="41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8059" y="2138941"/>
            <a:ext cx="7914117" cy="7914117"/>
          </a:xfrm>
          <a:prstGeom prst="rect">
            <a:avLst/>
          </a:prstGeom>
        </p:spPr>
      </p:pic>
      <p:pic>
        <p:nvPicPr>
          <p:cNvPr id="3" name="shark">
            <a:hlinkClick r:id="" action="ppaction://media"/>
            <a:extLst>
              <a:ext uri="{FF2B5EF4-FFF2-40B4-BE49-F238E27FC236}">
                <a16:creationId xmlns:a16="http://schemas.microsoft.com/office/drawing/2014/main" id="{DB93C5F7-79F3-4B23-B19C-3E6512497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8913" y="10555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A0479-0AAE-48DC-8EC8-934D54598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89844" l="7129" r="95801">
                        <a14:foregroundMark x1="95801" y1="14453" x2="90039" y2="20801"/>
                        <a14:foregroundMark x1="34473" y1="11426" x2="34473" y2="11426"/>
                        <a14:foregroundMark x1="31348" y1="7715" x2="31348" y2="7715"/>
                        <a14:foregroundMark x1="27734" y1="11426" x2="27734" y2="11426"/>
                        <a14:foregroundMark x1="46387" y1="30078" x2="46387" y2="45117"/>
                        <a14:foregroundMark x1="46387" y1="45117" x2="46387" y2="45117"/>
                        <a14:foregroundMark x1="8008" y1="41504" x2="9961" y2="30078"/>
                        <a14:foregroundMark x1="9961" y1="30078" x2="11914" y2="26855"/>
                        <a14:foregroundMark x1="7715" y1="69824" x2="7715" y2="69824"/>
                        <a14:foregroundMark x1="7520" y1="46094" x2="7129" y2="34668"/>
                        <a14:foregroundMark x1="40625" y1="67871" x2="41602" y2="51270"/>
                        <a14:foregroundMark x1="41992" y1="50684" x2="42773" y2="50000"/>
                        <a14:foregroundMark x1="42773" y1="27930" x2="42773" y2="36426"/>
                        <a14:foregroundMark x1="42188" y1="66895" x2="14746" y2="49805"/>
                        <a14:foregroundMark x1="14746" y1="49805" x2="14844" y2="45898"/>
                        <a14:foregroundMark x1="55664" y1="52051" x2="63672" y2="58789"/>
                        <a14:foregroundMark x1="63672" y1="58789" x2="63770" y2="59961"/>
                        <a14:foregroundMark x1="68652" y1="60547" x2="74609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674" y="3380216"/>
            <a:ext cx="6330651" cy="6330651"/>
          </a:xfrm>
          <a:prstGeom prst="rect">
            <a:avLst/>
          </a:prstGeom>
        </p:spPr>
      </p:pic>
      <p:pic>
        <p:nvPicPr>
          <p:cNvPr id="3" name="whale">
            <a:hlinkClick r:id="" action="ppaction://media"/>
            <a:extLst>
              <a:ext uri="{FF2B5EF4-FFF2-40B4-BE49-F238E27FC236}">
                <a16:creationId xmlns:a16="http://schemas.microsoft.com/office/drawing/2014/main" id="{5FCAD4C3-22F1-4E5A-879A-297F03148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6088" y="11001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8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0</Words>
  <Application>Microsoft Office PowerPoint</Application>
  <PresentationFormat>Widescreen</PresentationFormat>
  <Paragraphs>0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11</cp:revision>
  <dcterms:created xsi:type="dcterms:W3CDTF">2025-03-19T14:50:44Z</dcterms:created>
  <dcterms:modified xsi:type="dcterms:W3CDTF">2025-04-25T14:55:26Z</dcterms:modified>
</cp:coreProperties>
</file>